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64" r:id="rId4"/>
    <p:sldId id="265" r:id="rId5"/>
    <p:sldId id="258" r:id="rId6"/>
    <p:sldId id="278" r:id="rId7"/>
    <p:sldId id="279" r:id="rId8"/>
    <p:sldId id="259" r:id="rId9"/>
    <p:sldId id="260" r:id="rId10"/>
    <p:sldId id="261" r:id="rId11"/>
    <p:sldId id="262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4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63" r:id="rId36"/>
  </p:sldIdLst>
  <p:sldSz cx="9144000" cy="5143500" type="screen16x9"/>
  <p:notesSz cx="6858000" cy="9144000"/>
  <p:embeddedFontLst>
    <p:embeddedFont>
      <p:font typeface="Caveat" charset="0"/>
      <p:regular r:id="rId38"/>
      <p:bold r:id="rId39"/>
    </p:embeddedFont>
    <p:embeddedFont>
      <p:font typeface="Nunito" charset="0"/>
      <p:regular r:id="rId40"/>
      <p:bold r:id="rId41"/>
      <p:italic r:id="rId42"/>
      <p:boldItalic r:id="rId43"/>
    </p:embeddedFont>
    <p:embeddedFont>
      <p:font typeface="Calibri" pitchFamily="34" charset="0"/>
      <p:regular r:id="rId44"/>
      <p:bold r:id="rId45"/>
      <p:italic r:id="rId46"/>
      <p:boldItalic r:id="rId47"/>
    </p:embeddedFont>
  </p:embeddedFontLst>
  <p:custShowLst>
    <p:custShow name="Custom Show 1" id="0">
      <p:sldLst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42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077089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b536e2670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b536e2670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bd6de74e9_0_1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bd6de74e9_0_1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bd6de74e9_0_2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bd6de74e9_0_2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b536e267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b536e267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bd6de74e9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bd6de74e9_0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bd6de74e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bd6de74e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bd6de74e9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bd6de74e9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bd6de74e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bd6de74e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 advClick="0" advTm="0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 advClick="0" advTm="0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 advClick="0" advTm="0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 advClick="0" advTm="0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 advClick="0" advTm="0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 advClick="0" advTm="0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 advClick="0" advTm="0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 advClick="0" advTm="0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 advClick="0" advTm="0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 spd="slow" advClick="0" advTm="0">
    <p:wheel spokes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8.xml"/><Relationship Id="rId1" Type="http://schemas.openxmlformats.org/officeDocument/2006/relationships/video" Target="file:///C:\Users\user\Desktop\files\VIDEO%20(1)\1\00010.MT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1\00016.MT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1\00017.MT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1\00006.MT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1\00086.M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00002.MT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00009.MT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00012.MT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00015.MT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00016.M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00018.MT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00026.MT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00022.MT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md.MT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9.xml"/><Relationship Id="rId1" Type="http://schemas.openxmlformats.org/officeDocument/2006/relationships/video" Target="file:///C:\Users\user\Desktop\files\VIDEO%20(1)\2\00167.MT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devvratsah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8800" y="2562820"/>
            <a:ext cx="571499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" sz="6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Caveat"/>
                <a:ea typeface="Caveat"/>
                <a:cs typeface="Caveat"/>
                <a:sym typeface="Caveat"/>
              </a:rPr>
              <a:t>NAINITAL</a:t>
            </a:r>
            <a:endParaRPr lang="en-US" sz="6600" b="1" spc="150" dirty="0">
              <a:ln w="11430"/>
              <a:solidFill>
                <a:srgbClr val="00206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8520" y="1504950"/>
            <a:ext cx="738695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Bharat tent house</a:t>
            </a:r>
            <a:endParaRPr lang="en-US" sz="66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rgbClr val="002060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15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00" y="216050"/>
            <a:ext cx="3931450" cy="24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675" y="216050"/>
            <a:ext cx="4007549" cy="242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900" y="2859900"/>
            <a:ext cx="3931450" cy="214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8675" y="2859900"/>
            <a:ext cx="4007551" cy="21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4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750" y="191150"/>
            <a:ext cx="3985300" cy="24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250" y="138125"/>
            <a:ext cx="4175375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4750" y="2722975"/>
            <a:ext cx="3985300" cy="22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250" y="2722975"/>
            <a:ext cx="4175376" cy="22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76200"/>
            <a:ext cx="4038600" cy="24288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24400" y="60614"/>
            <a:ext cx="4038600" cy="24384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5973" y="2571750"/>
            <a:ext cx="4038600" cy="24384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4400" y="2571750"/>
            <a:ext cx="4038600" cy="24384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6047750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33350"/>
            <a:ext cx="4038600" cy="2343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2601191"/>
            <a:ext cx="4038600" cy="234315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24400" y="2571750"/>
            <a:ext cx="4038600" cy="234315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24400" y="118630"/>
            <a:ext cx="4038600" cy="234315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3557245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2400" y="76200"/>
            <a:ext cx="4267200" cy="249555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724400" y="76200"/>
            <a:ext cx="4191000" cy="24384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724400" y="2571750"/>
            <a:ext cx="4267200" cy="249555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" y="2647950"/>
            <a:ext cx="4267200" cy="2419350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9114266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152400" y="209550"/>
            <a:ext cx="4419600" cy="4572000"/>
          </a:xfrm>
          <a:prstGeom prst="flowChartAlternateProcess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Alternate Process 2"/>
          <p:cNvSpPr/>
          <p:nvPr/>
        </p:nvSpPr>
        <p:spPr>
          <a:xfrm>
            <a:off x="4655126" y="209550"/>
            <a:ext cx="4336473" cy="4572000"/>
          </a:xfrm>
          <a:prstGeom prst="flowChartAlternateProcess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4166406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09550"/>
            <a:ext cx="4191000" cy="47244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0" y="209550"/>
            <a:ext cx="4419600" cy="47244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1622569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/>
          <p:cNvSpPr/>
          <p:nvPr/>
        </p:nvSpPr>
        <p:spPr>
          <a:xfrm>
            <a:off x="228600" y="133350"/>
            <a:ext cx="4191000" cy="4876800"/>
          </a:xfrm>
          <a:prstGeom prst="foldedCorne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Diagonal Corner Rectangle 2"/>
          <p:cNvSpPr/>
          <p:nvPr/>
        </p:nvSpPr>
        <p:spPr>
          <a:xfrm>
            <a:off x="4572000" y="133350"/>
            <a:ext cx="4419600" cy="4876800"/>
          </a:xfrm>
          <a:prstGeom prst="round2Diag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8691996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8600" y="57150"/>
            <a:ext cx="4191000" cy="4953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648200" y="57150"/>
            <a:ext cx="4267200" cy="4953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7124463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76200"/>
            <a:ext cx="8839200" cy="501015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78009231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19150" y="3987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F6000"/>
                </a:solidFill>
              </a:rPr>
              <a:t>ABOUT US</a:t>
            </a:r>
            <a:endParaRPr dirty="0">
              <a:solidFill>
                <a:srgbClr val="7F6000"/>
              </a:solidFill>
            </a:endParaRPr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1"/>
          </p:nvPr>
        </p:nvSpPr>
        <p:spPr>
          <a:xfrm>
            <a:off x="678575" y="1136325"/>
            <a:ext cx="7569600" cy="3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Char char="❏"/>
            </a:pPr>
            <a:r>
              <a:rPr lang="en" dirty="0">
                <a:solidFill>
                  <a:srgbClr val="783F04"/>
                </a:solidFill>
              </a:rPr>
              <a:t>Established in 1991 by Mr. Kanhaiya Lal Sah in Nainital.</a:t>
            </a:r>
            <a:endParaRPr dirty="0">
              <a:solidFill>
                <a:srgbClr val="783F04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300"/>
              <a:buChar char="❏"/>
            </a:pPr>
            <a:r>
              <a:rPr lang="en" dirty="0">
                <a:solidFill>
                  <a:srgbClr val="783F04"/>
                </a:solidFill>
              </a:rPr>
              <a:t>Specializes in wedding planning, </a:t>
            </a:r>
            <a:r>
              <a:rPr lang="en" dirty="0" smtClean="0">
                <a:solidFill>
                  <a:srgbClr val="783F04"/>
                </a:solidFill>
              </a:rPr>
              <a:t>convocation, exhibitions</a:t>
            </a:r>
            <a:r>
              <a:rPr lang="en" dirty="0">
                <a:solidFill>
                  <a:srgbClr val="783F04"/>
                </a:solidFill>
              </a:rPr>
              <a:t>, conferences, election management, trade fairs as well as religious and cultural fests.</a:t>
            </a:r>
            <a:endParaRPr dirty="0">
              <a:solidFill>
                <a:srgbClr val="783F04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300"/>
              <a:buChar char="❏"/>
            </a:pPr>
            <a:r>
              <a:rPr lang="en" dirty="0">
                <a:solidFill>
                  <a:srgbClr val="783F04"/>
                </a:solidFill>
              </a:rPr>
              <a:t>Currently branched as Nav Bharat Tent House in Bhowali, Celebration and Sangam in Haldwani and Sai Lights in Bhowali.</a:t>
            </a:r>
            <a:endParaRPr dirty="0">
              <a:solidFill>
                <a:srgbClr val="783F04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❏"/>
            </a:pPr>
            <a:r>
              <a:rPr lang="en" dirty="0">
                <a:solidFill>
                  <a:srgbClr val="660000"/>
                </a:solidFill>
              </a:rPr>
              <a:t>Our goal is to deliver cost effective service without compromising on the quality.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0010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" y="133350"/>
            <a:ext cx="8229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2390380"/>
      </p:ext>
    </p:extLst>
  </p:cSld>
  <p:clrMapOvr>
    <a:masterClrMapping/>
  </p:clrMapOvr>
  <p:transition spd="med" advClick="0" advTm="5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6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71600" y="171450"/>
            <a:ext cx="4724400" cy="354330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7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6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86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2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47800" y="228600"/>
            <a:ext cx="5410200" cy="363855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09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2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5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6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5715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SERVICE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971550"/>
            <a:ext cx="861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819150"/>
            <a:ext cx="8915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Wedding event management.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Personal event management.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Party venue booking service.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Ceremony management service.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College function services.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Back stage management.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Stage setap servies.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Party organizers.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Reception event management.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bg1"/>
                </a:solidFill>
              </a:rPr>
              <a:t>School event organizers.</a:t>
            </a:r>
          </a:p>
        </p:txBody>
      </p:sp>
    </p:spTree>
    <p:extLst>
      <p:ext uri="{BB962C8B-B14F-4D97-AF65-F5344CB8AC3E}">
        <p14:creationId xmlns:p14="http://schemas.microsoft.com/office/powerpoint/2010/main" xmlns="" val="640106648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18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26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022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d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57400" y="361950"/>
            <a:ext cx="5181600" cy="38862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5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0167.MTS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             </a:t>
            </a:r>
            <a:r>
              <a:rPr lang="en" dirty="0"/>
              <a:t>  </a:t>
            </a:r>
            <a:r>
              <a:rPr lang="en" sz="3600" b="1" dirty="0"/>
              <a:t>CONTACT US</a:t>
            </a:r>
            <a:endParaRPr sz="3600" b="1" dirty="0"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                          </a:t>
            </a:r>
            <a:r>
              <a:rPr lang="en" dirty="0">
                <a:solidFill>
                  <a:schemeClr val="lt1"/>
                </a:solidFill>
              </a:rPr>
              <a:t>  </a:t>
            </a:r>
            <a:r>
              <a:rPr lang="en" u="sng" dirty="0">
                <a:solidFill>
                  <a:schemeClr val="lt1"/>
                </a:solidFill>
                <a:hlinkClick r:id="rId3"/>
              </a:rPr>
              <a:t>devvratsah@gmail.com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                                              +91- 9412084146, 8884368668, 9412979301 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  <p:bldP spid="18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/>
            </a:gs>
            <a:gs pos="50000">
              <a:schemeClr val="accent1">
                <a:lumMod val="75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250870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OUR SERVICE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860470"/>
            <a:ext cx="891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Waterproof tent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endParaRPr lang="en-US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Pipe pandal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endParaRPr lang="en-US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Bengali chunat gate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Dome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 class crockery &amp; Cutlery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Canopy stall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Octonorm stall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Convocation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en-US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endParaRPr lang="en-US" sz="18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Font typeface="Wingdings" pitchFamily="2" charset="2"/>
              <a:buChar char="Ø"/>
            </a:pP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3217820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/>
        </p:nvSpPr>
        <p:spPr>
          <a:xfrm>
            <a:off x="738775" y="472350"/>
            <a:ext cx="77511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569225" y="411775"/>
            <a:ext cx="77997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1247450" y="82357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819150" y="72675"/>
            <a:ext cx="7505700" cy="5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                 </a:t>
            </a:r>
            <a:r>
              <a:rPr lang="en" dirty="0">
                <a:solidFill>
                  <a:srgbClr val="783F04"/>
                </a:solidFill>
              </a:rPr>
              <a:t>Major Clients</a:t>
            </a:r>
            <a:endParaRPr dirty="0">
              <a:solidFill>
                <a:srgbClr val="783F04"/>
              </a:solidFill>
            </a:endParaRPr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463325" y="577750"/>
            <a:ext cx="8190900" cy="423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783F04"/>
                </a:solidFill>
              </a:rPr>
              <a:t>We have been working with various departments over the years. Some of our major clients are as follows :</a:t>
            </a:r>
            <a:endParaRPr sz="1400" dirty="0">
              <a:solidFill>
                <a:srgbClr val="783F04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83F04"/>
              </a:buClr>
              <a:buSzPts val="1300"/>
              <a:buChar char="❖"/>
            </a:pPr>
            <a:r>
              <a:rPr lang="en" sz="1400" dirty="0">
                <a:solidFill>
                  <a:srgbClr val="783F04"/>
                </a:solidFill>
              </a:rPr>
              <a:t> </a:t>
            </a:r>
            <a:r>
              <a:rPr lang="en" sz="1400" b="1" dirty="0">
                <a:solidFill>
                  <a:srgbClr val="783F04"/>
                </a:solidFill>
              </a:rPr>
              <a:t>Kumaun University</a:t>
            </a:r>
            <a:endParaRPr sz="1400" b="1" dirty="0">
              <a:solidFill>
                <a:srgbClr val="783F04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100"/>
              <a:buChar char="➢"/>
            </a:pPr>
            <a:r>
              <a:rPr lang="en" sz="1400" dirty="0">
                <a:solidFill>
                  <a:srgbClr val="783F04"/>
                </a:solidFill>
              </a:rPr>
              <a:t>Organizing the University's convocation since the past 3 years</a:t>
            </a:r>
            <a:r>
              <a:rPr lang="en" sz="1400" dirty="0" smtClean="0">
                <a:solidFill>
                  <a:srgbClr val="783F04"/>
                </a:solidFill>
              </a:rPr>
              <a:t>.</a:t>
            </a:r>
          </a:p>
          <a:p>
            <a:pPr marL="6159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100"/>
              <a:buNone/>
            </a:pPr>
            <a:endParaRPr sz="1200" dirty="0">
              <a:solidFill>
                <a:srgbClr val="783F04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Char char="❖"/>
            </a:pPr>
            <a:r>
              <a:rPr lang="en" sz="1400" dirty="0">
                <a:solidFill>
                  <a:srgbClr val="783F04"/>
                </a:solidFill>
              </a:rPr>
              <a:t> </a:t>
            </a:r>
            <a:r>
              <a:rPr lang="en" sz="1400" b="1" dirty="0">
                <a:solidFill>
                  <a:srgbClr val="783F04"/>
                </a:solidFill>
              </a:rPr>
              <a:t>Government Events</a:t>
            </a:r>
            <a:endParaRPr sz="1400" b="1" dirty="0">
              <a:solidFill>
                <a:srgbClr val="783F04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100"/>
              <a:buChar char="➢"/>
            </a:pPr>
            <a:r>
              <a:rPr lang="en" sz="1400" dirty="0">
                <a:solidFill>
                  <a:srgbClr val="783F04"/>
                </a:solidFill>
              </a:rPr>
              <a:t>Setting and arrangement of the Governors Golf tournament.</a:t>
            </a:r>
            <a:endParaRPr sz="1400" dirty="0">
              <a:solidFill>
                <a:srgbClr val="783F04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Char char="➢"/>
            </a:pPr>
            <a:r>
              <a:rPr lang="en" sz="1400" dirty="0">
                <a:solidFill>
                  <a:srgbClr val="783F04"/>
                </a:solidFill>
              </a:rPr>
              <a:t>Government inaugural events</a:t>
            </a:r>
            <a:r>
              <a:rPr lang="en" sz="1400" dirty="0" smtClean="0">
                <a:solidFill>
                  <a:srgbClr val="783F04"/>
                </a:solidFill>
              </a:rPr>
              <a:t>.</a:t>
            </a:r>
          </a:p>
          <a:p>
            <a:pPr marL="6032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None/>
            </a:pPr>
            <a:endParaRPr sz="1200" dirty="0">
              <a:solidFill>
                <a:srgbClr val="783F04"/>
              </a:solidFill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Char char="❖"/>
            </a:pPr>
            <a:r>
              <a:rPr lang="en" sz="1400" dirty="0">
                <a:solidFill>
                  <a:srgbClr val="783F04"/>
                </a:solidFill>
              </a:rPr>
              <a:t>  </a:t>
            </a:r>
            <a:r>
              <a:rPr lang="en" sz="1400" b="1" dirty="0">
                <a:solidFill>
                  <a:srgbClr val="783F04"/>
                </a:solidFill>
              </a:rPr>
              <a:t>Religious and Cultural fests</a:t>
            </a:r>
            <a:endParaRPr sz="1400" b="1" dirty="0">
              <a:solidFill>
                <a:srgbClr val="783F04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100"/>
              <a:buChar char="➢"/>
            </a:pPr>
            <a:r>
              <a:rPr lang="en" sz="1400" dirty="0">
                <a:solidFill>
                  <a:srgbClr val="783F04"/>
                </a:solidFill>
              </a:rPr>
              <a:t>Nanda Devi Fair Trade</a:t>
            </a:r>
            <a:endParaRPr sz="1200" b="1" dirty="0">
              <a:solidFill>
                <a:srgbClr val="783F04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100"/>
              <a:buChar char="➢"/>
            </a:pPr>
            <a:r>
              <a:rPr lang="en" sz="1400" dirty="0">
                <a:solidFill>
                  <a:srgbClr val="783F04"/>
                </a:solidFill>
              </a:rPr>
              <a:t>Nainital Winter Carnival</a:t>
            </a:r>
            <a:endParaRPr sz="1400" dirty="0">
              <a:solidFill>
                <a:srgbClr val="783F04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Char char="➢"/>
            </a:pPr>
            <a:r>
              <a:rPr lang="en" sz="1400" dirty="0">
                <a:solidFill>
                  <a:srgbClr val="783F04"/>
                </a:solidFill>
              </a:rPr>
              <a:t>Yog Mahotsav, Jageshwar</a:t>
            </a:r>
            <a:endParaRPr sz="1400" dirty="0">
              <a:solidFill>
                <a:srgbClr val="783F04"/>
              </a:solidFill>
            </a:endParaRP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Char char="➢"/>
            </a:pPr>
            <a:r>
              <a:rPr lang="en" sz="1400" dirty="0">
                <a:solidFill>
                  <a:srgbClr val="783F04"/>
                </a:solidFill>
              </a:rPr>
              <a:t>Almora Winter </a:t>
            </a:r>
            <a:r>
              <a:rPr lang="en" sz="1400" dirty="0" smtClean="0">
                <a:solidFill>
                  <a:srgbClr val="783F04"/>
                </a:solidFill>
              </a:rPr>
              <a:t>Carnival</a:t>
            </a:r>
          </a:p>
          <a:p>
            <a:pPr marL="9144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Char char="➢"/>
            </a:pPr>
            <a:endParaRPr lang="en" sz="1300" b="1" dirty="0">
              <a:solidFill>
                <a:srgbClr val="783F04"/>
              </a:solidFill>
            </a:endParaRPr>
          </a:p>
          <a:p>
            <a:pPr marL="6032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300"/>
              <a:buNone/>
            </a:pPr>
            <a:endParaRPr b="1" dirty="0">
              <a:solidFill>
                <a:srgbClr val="783F04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83F04"/>
                </a:solidFill>
              </a:rPr>
              <a:t>    </a:t>
            </a:r>
            <a:endParaRPr dirty="0">
              <a:solidFill>
                <a:srgbClr val="783F04"/>
              </a:solidFill>
            </a:endParaRPr>
          </a:p>
        </p:txBody>
      </p:sp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remove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remove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autoRev="1" fill="remove"/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autoRev="1" fill="remove"/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autoRev="1" fill="remove"/>
                                        <p:tgtEl>
                                          <p:spTgt spid="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1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1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1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1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remove"/>
                                        <p:tgtEl>
                                          <p:spTgt spid="1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remove"/>
                                        <p:tgtEl>
                                          <p:spTgt spid="1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819150" y="438150"/>
            <a:ext cx="5859900" cy="4124400"/>
          </a:xfrm>
        </p:spPr>
        <p:txBody>
          <a:bodyPr/>
          <a:lstStyle/>
          <a:p>
            <a:pPr marL="603250" lvl="1" indent="0">
              <a:lnSpc>
                <a:spcPct val="100000"/>
              </a:lnSpc>
              <a:spcBef>
                <a:spcPts val="0"/>
              </a:spcBef>
              <a:buClr>
                <a:srgbClr val="783F04"/>
              </a:buClr>
              <a:buSzPts val="1300"/>
              <a:buNone/>
            </a:pPr>
            <a:endParaRPr lang="en-US" sz="1200" b="1" dirty="0">
              <a:solidFill>
                <a:srgbClr val="783F04"/>
              </a:solidFill>
            </a:endParaRPr>
          </a:p>
          <a:p>
            <a:pPr lvl="0">
              <a:lnSpc>
                <a:spcPct val="100000"/>
              </a:lnSpc>
              <a:buClr>
                <a:srgbClr val="783F04"/>
              </a:buClr>
              <a:buChar char="❖"/>
            </a:pPr>
            <a:r>
              <a:rPr lang="en-US" sz="1600" b="1" dirty="0">
                <a:solidFill>
                  <a:srgbClr val="783F04"/>
                </a:solidFill>
              </a:rPr>
              <a:t>    </a:t>
            </a:r>
            <a:r>
              <a:rPr lang="en-US" sz="1800" b="1" dirty="0">
                <a:solidFill>
                  <a:srgbClr val="783F04"/>
                </a:solidFill>
              </a:rPr>
              <a:t> Schools and colleges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783F04"/>
              </a:buClr>
              <a:buChar char="➢"/>
            </a:pPr>
            <a:r>
              <a:rPr lang="en-US" sz="1600" dirty="0">
                <a:solidFill>
                  <a:srgbClr val="783F04"/>
                </a:solidFill>
              </a:rPr>
              <a:t>Saint Joseph's College, Nainital</a:t>
            </a:r>
            <a:r>
              <a:rPr lang="en-US" sz="1400" b="1" dirty="0">
                <a:solidFill>
                  <a:srgbClr val="783F04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783F04"/>
              </a:buClr>
              <a:buChar char="➢"/>
            </a:pPr>
            <a:r>
              <a:rPr lang="en-US" sz="1600" dirty="0">
                <a:solidFill>
                  <a:srgbClr val="783F04"/>
                </a:solidFill>
              </a:rPr>
              <a:t>All Saints College, Nainital</a:t>
            </a:r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rgbClr val="783F04"/>
              </a:buClr>
              <a:buSzPts val="1300"/>
              <a:buChar char="➢"/>
            </a:pPr>
            <a:r>
              <a:rPr lang="en-US" sz="1600" dirty="0">
                <a:solidFill>
                  <a:srgbClr val="783F04"/>
                </a:solidFill>
              </a:rPr>
              <a:t>Sherwood College, Nainital</a:t>
            </a:r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rgbClr val="783F04"/>
              </a:buClr>
              <a:buSzPts val="1300"/>
              <a:buChar char="➢"/>
            </a:pPr>
            <a:r>
              <a:rPr lang="en-US" sz="1600" dirty="0">
                <a:solidFill>
                  <a:srgbClr val="783F04"/>
                </a:solidFill>
              </a:rPr>
              <a:t>Graphic Era Hill University, Bhimtal</a:t>
            </a:r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rgbClr val="783F04"/>
              </a:buClr>
              <a:buSzPts val="1300"/>
              <a:buChar char="➢"/>
            </a:pPr>
            <a:r>
              <a:rPr lang="en-US" sz="1600" dirty="0">
                <a:solidFill>
                  <a:srgbClr val="783F04"/>
                </a:solidFill>
              </a:rPr>
              <a:t>Nancy Convent, Jeolikote</a:t>
            </a:r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rgbClr val="783F04"/>
              </a:buClr>
              <a:buSzPts val="1300"/>
              <a:buChar char="➢"/>
            </a:pPr>
            <a:r>
              <a:rPr lang="en-US" sz="1600" dirty="0">
                <a:solidFill>
                  <a:srgbClr val="783F04"/>
                </a:solidFill>
              </a:rPr>
              <a:t>Ashoka Hall, Ranikhet</a:t>
            </a:r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rgbClr val="783F04"/>
              </a:buClr>
              <a:buSzPts val="1300"/>
              <a:buChar char="➢"/>
            </a:pPr>
            <a:r>
              <a:rPr lang="en-US" sz="1600" dirty="0">
                <a:solidFill>
                  <a:srgbClr val="783F04"/>
                </a:solidFill>
              </a:rPr>
              <a:t>G.D.Goenka, Naukuchiatal</a:t>
            </a:r>
          </a:p>
          <a:p>
            <a:pPr lvl="1" indent="-311150">
              <a:lnSpc>
                <a:spcPct val="100000"/>
              </a:lnSpc>
              <a:spcBef>
                <a:spcPts val="0"/>
              </a:spcBef>
              <a:buClr>
                <a:srgbClr val="783F04"/>
              </a:buClr>
              <a:buSzPts val="1300"/>
              <a:buChar char="➢"/>
            </a:pPr>
            <a:r>
              <a:rPr lang="en-US" sz="1600" dirty="0">
                <a:solidFill>
                  <a:srgbClr val="783F04"/>
                </a:solidFill>
              </a:rPr>
              <a:t>Birla Institute of Applied Sciences.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83F04"/>
                </a:solidFill>
              </a:rPr>
              <a:t>    </a:t>
            </a:r>
            <a:endParaRPr lang="en-US" dirty="0">
              <a:solidFill>
                <a:srgbClr val="783F04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783F04"/>
                </a:solidFill>
              </a:rPr>
              <a:t> 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783F04"/>
                </a:solidFill>
              </a:rPr>
              <a:t>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783F04"/>
                </a:solidFill>
              </a:rPr>
              <a:t> 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783F04"/>
                </a:solidFill>
              </a:rPr>
              <a:t>            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783F04"/>
                </a:solidFill>
              </a:rPr>
              <a:t> 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783F04"/>
                </a:solidFill>
              </a:rPr>
              <a:t> 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783F04"/>
                </a:solidFill>
              </a:rPr>
              <a:t> 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783F04"/>
                </a:solidFill>
              </a:rPr>
              <a:t> 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83F04"/>
                </a:solidFill>
              </a:rPr>
              <a:t>    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783F04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878120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1905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Convocation Don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28575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Convocation Don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3105150"/>
            <a:ext cx="171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Convocation Don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" y="593527"/>
            <a:ext cx="32766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43200" y="2903772"/>
            <a:ext cx="32766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0" y="590550"/>
            <a:ext cx="32766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1824662"/>
      </p:ext>
    </p:extLst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1154490"/>
            <a:ext cx="53340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96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veat"/>
                <a:ea typeface="Caveat"/>
                <a:cs typeface="Caveat"/>
                <a:sym typeface="Caveat"/>
              </a:rPr>
              <a:t>Gallery</a:t>
            </a:r>
            <a:endParaRPr lang="en-US" sz="9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93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50" y="152400"/>
            <a:ext cx="3955275" cy="25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0175" y="152400"/>
            <a:ext cx="3677949" cy="25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400" y="2797250"/>
            <a:ext cx="3955274" cy="21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0175" y="2797250"/>
            <a:ext cx="3677949" cy="217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7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6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691</TotalTime>
  <Words>282</Words>
  <Application>Microsoft Office PowerPoint</Application>
  <PresentationFormat>On-screen Show (16:9)</PresentationFormat>
  <Paragraphs>83</Paragraphs>
  <Slides>35</Slides>
  <Notes>8</Notes>
  <HiddenSlides>0</HiddenSlides>
  <MMClips>15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Arial</vt:lpstr>
      <vt:lpstr>Caveat</vt:lpstr>
      <vt:lpstr>Nunito</vt:lpstr>
      <vt:lpstr>Calibri</vt:lpstr>
      <vt:lpstr>Wingdings</vt:lpstr>
      <vt:lpstr>Shift</vt:lpstr>
      <vt:lpstr>Slide 1</vt:lpstr>
      <vt:lpstr>ABOUT US</vt:lpstr>
      <vt:lpstr>Slide 3</vt:lpstr>
      <vt:lpstr>Slide 4</vt:lpstr>
      <vt:lpstr>                        Major Clients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                      CONTACT US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K.L.Sah</dc:creator>
  <cp:lastModifiedBy>user</cp:lastModifiedBy>
  <cp:revision>41</cp:revision>
  <dcterms:modified xsi:type="dcterms:W3CDTF">2019-02-23T15:57:17Z</dcterms:modified>
</cp:coreProperties>
</file>